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9144000"/>
  <p:notesSz cx="6858000" cy="9144000"/>
  <p:embeddedFontLst>
    <p:embeddedFont>
      <p:font typeface="Merriweather Sans"/>
      <p:regular r:id="rId12"/>
      <p:bold r:id="rId13"/>
      <p:italic r:id="rId14"/>
      <p:boldItalic r:id="rId15"/>
    </p:embeddedFont>
    <p:embeddedFont>
      <p:font typeface="Candar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jzFjP7KOgf9D6REeGIc+icDhtf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font" Target="fonts/MerriweatherSans-bold.fntdata"/><Relationship Id="rId24" Type="http://customschemas.google.com/relationships/presentationmetadata" Target="metadata"/><Relationship Id="rId12" Type="http://schemas.openxmlformats.org/officeDocument/2006/relationships/font" Target="fonts/MerriweatherSans-regular.fntdata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Sans-boldItalic.fntdata"/><Relationship Id="rId14" Type="http://schemas.openxmlformats.org/officeDocument/2006/relationships/font" Target="fonts/MerriweatherSans-italic.fntdata"/><Relationship Id="rId17" Type="http://schemas.openxmlformats.org/officeDocument/2006/relationships/font" Target="fonts/Candara-bold.fntdata"/><Relationship Id="rId16" Type="http://schemas.openxmlformats.org/officeDocument/2006/relationships/font" Target="fonts/Candar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andara-boldItalic.fntdata"/><Relationship Id="rId6" Type="http://schemas.openxmlformats.org/officeDocument/2006/relationships/slide" Target="slides/slide1.xml"/><Relationship Id="rId18" Type="http://schemas.openxmlformats.org/officeDocument/2006/relationships/font" Target="fonts/Candar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" name="Google Shape;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0" name="Google Shape;6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8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8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0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0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17" name="Google Shape;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20" name="Google Shape;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.jpg" id="33" name="Google Shape;3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47" name="Google Shape;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55" name="Google Shape;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4" name="Google Shape;1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Filtrado Colaborativo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Filtrado Colaborativo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 el Filtrado Colaborativo.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 de casos de uso para Filtrado Colaborativo.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Filtrado Colaborativo</a:t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556054" y="1196188"/>
            <a:ext cx="8130746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el Filtrado Colaborativo?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técnica para hacer recomendaciones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 a los usuarios a encontrar elementos de relevancia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 un número potencialmente vasto de opciones.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Basado en la comparación de preferencias entre usuarios.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preferencias pueden ser explícitas (establecidas) o implícitas (observadas).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Filtrado Colaborativo</a:t>
            </a: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556054" y="1196188"/>
            <a:ext cx="813074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filtrado colaborativo es agnóstico del dominio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usar el mismo algoritmo para recomendar prácticamente cualquier cosa.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Películas (Netflix, Amazon Prime Video)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Música (Spotify, YouTube Music)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usa el filtrado colaborativo para recomendar una variedad de productos.</a:t>
            </a:r>
            <a:endParaRPr/>
          </a:p>
        </p:txBody>
      </p:sp>
      <p:pic>
        <p:nvPicPr>
          <p:cNvPr descr="page9image5066464" id="178" name="Google Shape;17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777" y="3538155"/>
            <a:ext cx="70993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Filtrado Colaborativo</a:t>
            </a:r>
            <a:endParaRPr/>
          </a:p>
        </p:txBody>
      </p:sp>
      <p:sp>
        <p:nvSpPr>
          <p:cNvPr id="184" name="Google Shape;184;p6"/>
          <p:cNvSpPr/>
          <p:nvPr/>
        </p:nvSpPr>
        <p:spPr>
          <a:xfrm>
            <a:off x="556054" y="1196188"/>
            <a:ext cx="813074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filtrado colaborativo ayuda a los usuarios a encontrar elementos de relevancia.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